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95" r:id="rId4"/>
    <p:sldId id="269" r:id="rId5"/>
    <p:sldId id="298" r:id="rId6"/>
    <p:sldId id="283" r:id="rId7"/>
    <p:sldId id="275" r:id="rId8"/>
    <p:sldId id="288" r:id="rId9"/>
    <p:sldId id="278" r:id="rId10"/>
    <p:sldId id="279" r:id="rId11"/>
  </p:sldIdLst>
  <p:sldSz cx="9144000" cy="5143500" type="screen16x9"/>
  <p:notesSz cx="6858000" cy="9144000"/>
  <p:embeddedFontLst>
    <p:embeddedFont>
      <p:font typeface="Adobe Caslon Pro Bold" panose="0205070206050A020403" charset="0"/>
      <p:bold r:id="rId13"/>
      <p:boldItalic r:id="rId14"/>
    </p:embeddedFont>
    <p:embeddedFont>
      <p:font typeface="Amatic SC" panose="00000500000000000000" pitchFamily="2" charset="-79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ncode Sans Semi Condensed" panose="020B0604020202020204" charset="0"/>
      <p:regular r:id="rId21"/>
      <p:bold r:id="rId22"/>
    </p:embeddedFont>
    <p:embeddedFont>
      <p:font typeface="Encode Sans Semi Condensed Light" panose="020B0604020202020204" charset="0"/>
      <p:regular r:id="rId23"/>
      <p:bold r:id="rId24"/>
    </p:embeddedFont>
    <p:embeddedFont>
      <p:font typeface="Gabriola" panose="04040605051002020D02" pitchFamily="82" charset="0"/>
      <p:regular r:id="rId25"/>
    </p:embeddedFont>
    <p:embeddedFont>
      <p:font typeface="Segoe Print" panose="02000600000000000000" pitchFamily="2" charset="0"/>
      <p:regular r:id="rId26"/>
      <p:bold r:id="rId27"/>
    </p:embeddedFont>
    <p:embeddedFont>
      <p:font typeface="Sylfaen" panose="010A0502050306030303" pitchFamily="18" charset="0"/>
      <p:regular r:id="rId28"/>
    </p:embeddedFont>
    <p:embeddedFont>
      <p:font typeface="Tekton Pro Cond" panose="020F0606020208020904" charset="0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D2E060-A4D2-499E-8C2B-F70BADD38E8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3C1E2AE-DEAE-4396-80DF-FC1D629A06B6}" type="pres">
      <dgm:prSet presAssocID="{82D2E060-A4D2-499E-8C2B-F70BADD38E85}" presName="Name0" presStyleCnt="0">
        <dgm:presLayoutVars>
          <dgm:chMax val="7"/>
          <dgm:chPref val="7"/>
          <dgm:dir/>
        </dgm:presLayoutVars>
      </dgm:prSet>
      <dgm:spPr/>
    </dgm:pt>
    <dgm:pt modelId="{8197016E-B890-40B2-BAD5-D9AC29731CCB}" type="pres">
      <dgm:prSet presAssocID="{82D2E060-A4D2-499E-8C2B-F70BADD38E85}" presName="Name1" presStyleCnt="0"/>
      <dgm:spPr/>
    </dgm:pt>
  </dgm:ptLst>
  <dgm:cxnLst>
    <dgm:cxn modelId="{9E14ECDE-3109-4E1F-BF45-0466306A01DE}" type="presOf" srcId="{82D2E060-A4D2-499E-8C2B-F70BADD38E85}" destId="{D3C1E2AE-DEAE-4396-80DF-FC1D629A06B6}" srcOrd="0" destOrd="0" presId="urn:microsoft.com/office/officeart/2008/layout/CircularPictureCallout"/>
    <dgm:cxn modelId="{4BD5DA90-EF04-4CA4-8ABC-DE745427FC57}" type="presParOf" srcId="{D3C1E2AE-DEAE-4396-80DF-FC1D629A06B6}" destId="{8197016E-B890-40B2-BAD5-D9AC29731CCB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517418-FB8C-4F9D-91B9-87875809545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A0396A5-D87A-4C20-A6CC-08664B5AAEE5}">
      <dgm:prSet phldrT="[Text]"/>
      <dgm:spPr/>
      <dgm:t>
        <a:bodyPr/>
        <a:lstStyle/>
        <a:p>
          <a:r>
            <a:rPr lang="en-US" dirty="0"/>
            <a:t>b</a:t>
          </a:r>
          <a:endParaRPr lang="en-IN" dirty="0"/>
        </a:p>
      </dgm:t>
    </dgm:pt>
    <dgm:pt modelId="{7A8CBD68-1707-4689-9489-65B0E14BB5B9}" type="parTrans" cxnId="{D4A51212-F90E-4971-8BCB-833A002B125C}">
      <dgm:prSet/>
      <dgm:spPr/>
      <dgm:t>
        <a:bodyPr/>
        <a:lstStyle/>
        <a:p>
          <a:endParaRPr lang="en-IN"/>
        </a:p>
      </dgm:t>
    </dgm:pt>
    <dgm:pt modelId="{3A1536BA-04CC-41CC-8006-F03F974D23CB}" type="sibTrans" cxnId="{D4A51212-F90E-4971-8BCB-833A002B125C}">
      <dgm:prSet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  <dgm:t>
        <a:bodyPr/>
        <a:lstStyle/>
        <a:p>
          <a:endParaRPr lang="en-IN"/>
        </a:p>
      </dgm:t>
    </dgm:pt>
    <dgm:pt modelId="{EA5868DF-9646-4C9D-B832-C3D2AE3DD444}" type="pres">
      <dgm:prSet presAssocID="{6E517418-FB8C-4F9D-91B9-87875809545A}" presName="Name0" presStyleCnt="0">
        <dgm:presLayoutVars>
          <dgm:chMax val="7"/>
          <dgm:chPref val="7"/>
          <dgm:dir/>
        </dgm:presLayoutVars>
      </dgm:prSet>
      <dgm:spPr/>
    </dgm:pt>
    <dgm:pt modelId="{BC495207-94AA-415E-8019-FF41743B419E}" type="pres">
      <dgm:prSet presAssocID="{6E517418-FB8C-4F9D-91B9-87875809545A}" presName="Name1" presStyleCnt="0"/>
      <dgm:spPr/>
    </dgm:pt>
    <dgm:pt modelId="{B959E66D-CC1B-40AE-A0F1-2C70CDD3418F}" type="pres">
      <dgm:prSet presAssocID="{3A1536BA-04CC-41CC-8006-F03F974D23CB}" presName="picture_1" presStyleCnt="0"/>
      <dgm:spPr/>
    </dgm:pt>
    <dgm:pt modelId="{E29FB693-CD92-4C6D-9062-9D56B2F56C5F}" type="pres">
      <dgm:prSet presAssocID="{3A1536BA-04CC-41CC-8006-F03F974D23CB}" presName="pictureRepeatNode" presStyleLbl="alignImgPlace1" presStyleIdx="0" presStyleCnt="1" custScaleX="200000" custScaleY="214711" custLinFactNeighborX="-5157" custLinFactNeighborY="10840"/>
      <dgm:spPr/>
    </dgm:pt>
    <dgm:pt modelId="{1D65AC84-694A-492C-B1BC-89BECA1F913D}" type="pres">
      <dgm:prSet presAssocID="{3A0396A5-D87A-4C20-A6CC-08664B5AAEE5}" presName="text_1" presStyleLbl="node1" presStyleIdx="0" presStyleCnt="0" custFlipVert="1" custScaleX="312500" custScaleY="33156">
        <dgm:presLayoutVars>
          <dgm:bulletEnabled val="1"/>
        </dgm:presLayoutVars>
      </dgm:prSet>
      <dgm:spPr/>
    </dgm:pt>
  </dgm:ptLst>
  <dgm:cxnLst>
    <dgm:cxn modelId="{D4A51212-F90E-4971-8BCB-833A002B125C}" srcId="{6E517418-FB8C-4F9D-91B9-87875809545A}" destId="{3A0396A5-D87A-4C20-A6CC-08664B5AAEE5}" srcOrd="0" destOrd="0" parTransId="{7A8CBD68-1707-4689-9489-65B0E14BB5B9}" sibTransId="{3A1536BA-04CC-41CC-8006-F03F974D23CB}"/>
    <dgm:cxn modelId="{FDBA4427-CC91-4A0E-B8DF-E092B4CD76E8}" type="presOf" srcId="{3A0396A5-D87A-4C20-A6CC-08664B5AAEE5}" destId="{1D65AC84-694A-492C-B1BC-89BECA1F913D}" srcOrd="0" destOrd="0" presId="urn:microsoft.com/office/officeart/2008/layout/CircularPictureCallout"/>
    <dgm:cxn modelId="{933FAD2D-77A6-4321-A5FE-FE072CC69D40}" type="presOf" srcId="{6E517418-FB8C-4F9D-91B9-87875809545A}" destId="{EA5868DF-9646-4C9D-B832-C3D2AE3DD444}" srcOrd="0" destOrd="0" presId="urn:microsoft.com/office/officeart/2008/layout/CircularPictureCallout"/>
    <dgm:cxn modelId="{F018BDBF-3C30-4BFB-B84D-832CA88E1A90}" type="presOf" srcId="{3A1536BA-04CC-41CC-8006-F03F974D23CB}" destId="{E29FB693-CD92-4C6D-9062-9D56B2F56C5F}" srcOrd="0" destOrd="0" presId="urn:microsoft.com/office/officeart/2008/layout/CircularPictureCallout"/>
    <dgm:cxn modelId="{15F447A4-9ABC-41E6-BD98-0E3110F05B2E}" type="presParOf" srcId="{EA5868DF-9646-4C9D-B832-C3D2AE3DD444}" destId="{BC495207-94AA-415E-8019-FF41743B419E}" srcOrd="0" destOrd="0" presId="urn:microsoft.com/office/officeart/2008/layout/CircularPictureCallout"/>
    <dgm:cxn modelId="{4331BFDB-D8A7-472D-B475-7B16C0246EA4}" type="presParOf" srcId="{BC495207-94AA-415E-8019-FF41743B419E}" destId="{B959E66D-CC1B-40AE-A0F1-2C70CDD3418F}" srcOrd="0" destOrd="0" presId="urn:microsoft.com/office/officeart/2008/layout/CircularPictureCallout"/>
    <dgm:cxn modelId="{0F54F1C7-7977-4BAE-8088-A9E07C0C8F21}" type="presParOf" srcId="{B959E66D-CC1B-40AE-A0F1-2C70CDD3418F}" destId="{E29FB693-CD92-4C6D-9062-9D56B2F56C5F}" srcOrd="0" destOrd="0" presId="urn:microsoft.com/office/officeart/2008/layout/CircularPictureCallout"/>
    <dgm:cxn modelId="{0F912136-2086-4298-AE97-C6EEB1A27EFD}" type="presParOf" srcId="{BC495207-94AA-415E-8019-FF41743B419E}" destId="{1D65AC84-694A-492C-B1BC-89BECA1F913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47F9FE-F97C-418D-ADE1-6EE50D88D89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A182F56-8829-47C3-839C-7DAEEEAC8419}">
      <dgm:prSet phldrT="[Text]"/>
      <dgm:spPr/>
      <dgm:t>
        <a:bodyPr/>
        <a:lstStyle/>
        <a:p>
          <a:r>
            <a:rPr lang="en-US" dirty="0"/>
            <a:t>s</a:t>
          </a:r>
          <a:endParaRPr lang="en-IN" dirty="0"/>
        </a:p>
      </dgm:t>
    </dgm:pt>
    <dgm:pt modelId="{A87F2FF3-C3CE-4A54-B6E4-414522E2CAB5}" type="parTrans" cxnId="{B6D371D1-EE08-40FB-8B6F-1D0298EBCF2D}">
      <dgm:prSet/>
      <dgm:spPr/>
      <dgm:t>
        <a:bodyPr/>
        <a:lstStyle/>
        <a:p>
          <a:endParaRPr lang="en-IN"/>
        </a:p>
      </dgm:t>
    </dgm:pt>
    <dgm:pt modelId="{5BE40FF6-4AC0-465B-B29A-E8955970FC8E}" type="sibTrans" cxnId="{B6D371D1-EE08-40FB-8B6F-1D0298EBCF2D}">
      <dgm:prSet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0225FC83-BF7C-4674-8C6B-3A2A1D545722}" type="pres">
      <dgm:prSet presAssocID="{A747F9FE-F97C-418D-ADE1-6EE50D88D89F}" presName="Name0" presStyleCnt="0">
        <dgm:presLayoutVars>
          <dgm:chMax val="7"/>
          <dgm:chPref val="7"/>
          <dgm:dir/>
        </dgm:presLayoutVars>
      </dgm:prSet>
      <dgm:spPr/>
    </dgm:pt>
    <dgm:pt modelId="{B2BBBCB8-E47A-4908-9BC1-B64432F6B52F}" type="pres">
      <dgm:prSet presAssocID="{A747F9FE-F97C-418D-ADE1-6EE50D88D89F}" presName="Name1" presStyleCnt="0"/>
      <dgm:spPr/>
    </dgm:pt>
    <dgm:pt modelId="{A0400F18-E5E1-4054-93C8-6ABACA355032}" type="pres">
      <dgm:prSet presAssocID="{5BE40FF6-4AC0-465B-B29A-E8955970FC8E}" presName="picture_1" presStyleCnt="0"/>
      <dgm:spPr/>
    </dgm:pt>
    <dgm:pt modelId="{14C45C6C-64D2-4353-A07D-4F1F0ED6E46D}" type="pres">
      <dgm:prSet presAssocID="{5BE40FF6-4AC0-465B-B29A-E8955970FC8E}" presName="pictureRepeatNode" presStyleLbl="alignImgPlace1" presStyleIdx="0" presStyleCnt="1" custScaleX="200000" custScaleY="207172" custLinFactNeighborX="-10376" custLinFactNeighborY="-1657"/>
      <dgm:spPr/>
    </dgm:pt>
    <dgm:pt modelId="{2F3BF094-74AB-4CE8-8214-BD15EC189316}" type="pres">
      <dgm:prSet presAssocID="{5A182F56-8829-47C3-839C-7DAEEEAC8419}" presName="text_1" presStyleLbl="node1" presStyleIdx="0" presStyleCnt="0" custLinFactX="73996" custLinFactY="100000" custLinFactNeighborX="100000" custLinFactNeighborY="124743">
        <dgm:presLayoutVars>
          <dgm:bulletEnabled val="1"/>
        </dgm:presLayoutVars>
      </dgm:prSet>
      <dgm:spPr/>
    </dgm:pt>
  </dgm:ptLst>
  <dgm:cxnLst>
    <dgm:cxn modelId="{4FE5AC03-8DF3-467D-B595-508594940669}" type="presOf" srcId="{5BE40FF6-4AC0-465B-B29A-E8955970FC8E}" destId="{14C45C6C-64D2-4353-A07D-4F1F0ED6E46D}" srcOrd="0" destOrd="0" presId="urn:microsoft.com/office/officeart/2008/layout/CircularPictureCallout"/>
    <dgm:cxn modelId="{2EC5E864-B468-48C9-957E-3B6EA4E836AC}" type="presOf" srcId="{5A182F56-8829-47C3-839C-7DAEEEAC8419}" destId="{2F3BF094-74AB-4CE8-8214-BD15EC189316}" srcOrd="0" destOrd="0" presId="urn:microsoft.com/office/officeart/2008/layout/CircularPictureCallout"/>
    <dgm:cxn modelId="{D537707E-F819-408F-BD51-84735B1F9E61}" type="presOf" srcId="{A747F9FE-F97C-418D-ADE1-6EE50D88D89F}" destId="{0225FC83-BF7C-4674-8C6B-3A2A1D545722}" srcOrd="0" destOrd="0" presId="urn:microsoft.com/office/officeart/2008/layout/CircularPictureCallout"/>
    <dgm:cxn modelId="{B6D371D1-EE08-40FB-8B6F-1D0298EBCF2D}" srcId="{A747F9FE-F97C-418D-ADE1-6EE50D88D89F}" destId="{5A182F56-8829-47C3-839C-7DAEEEAC8419}" srcOrd="0" destOrd="0" parTransId="{A87F2FF3-C3CE-4A54-B6E4-414522E2CAB5}" sibTransId="{5BE40FF6-4AC0-465B-B29A-E8955970FC8E}"/>
    <dgm:cxn modelId="{72CD4159-6061-4EDF-AE08-C3671C7F7C6B}" type="presParOf" srcId="{0225FC83-BF7C-4674-8C6B-3A2A1D545722}" destId="{B2BBBCB8-E47A-4908-9BC1-B64432F6B52F}" srcOrd="0" destOrd="0" presId="urn:microsoft.com/office/officeart/2008/layout/CircularPictureCallout"/>
    <dgm:cxn modelId="{6EA8D65F-1636-4815-B58A-BF174207450E}" type="presParOf" srcId="{B2BBBCB8-E47A-4908-9BC1-B64432F6B52F}" destId="{A0400F18-E5E1-4054-93C8-6ABACA355032}" srcOrd="0" destOrd="0" presId="urn:microsoft.com/office/officeart/2008/layout/CircularPictureCallout"/>
    <dgm:cxn modelId="{D6FC9127-CCC2-420D-9D48-F174C9E5F748}" type="presParOf" srcId="{A0400F18-E5E1-4054-93C8-6ABACA355032}" destId="{14C45C6C-64D2-4353-A07D-4F1F0ED6E46D}" srcOrd="0" destOrd="0" presId="urn:microsoft.com/office/officeart/2008/layout/CircularPictureCallout"/>
    <dgm:cxn modelId="{D9A93BBA-228A-4578-B350-E2643653545D}" type="presParOf" srcId="{B2BBBCB8-E47A-4908-9BC1-B64432F6B52F}" destId="{2F3BF094-74AB-4CE8-8214-BD15EC18931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FB693-CD92-4C6D-9062-9D56B2F56C5F}">
      <dsp:nvSpPr>
        <dsp:cNvPr id="0" name=""/>
        <dsp:cNvSpPr/>
      </dsp:nvSpPr>
      <dsp:spPr>
        <a:xfrm>
          <a:off x="0" y="212994"/>
          <a:ext cx="1594876" cy="171218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5AC84-694A-492C-B1BC-89BECA1F913D}">
      <dsp:nvSpPr>
        <dsp:cNvPr id="0" name=""/>
        <dsp:cNvSpPr/>
      </dsp:nvSpPr>
      <dsp:spPr>
        <a:xfrm flipV="1">
          <a:off x="0" y="1095317"/>
          <a:ext cx="1594876" cy="8725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</a:t>
          </a:r>
          <a:endParaRPr lang="en-IN" sz="600" kern="1200" dirty="0"/>
        </a:p>
      </dsp:txBody>
      <dsp:txXfrm rot="10800000">
        <a:off x="0" y="1095317"/>
        <a:ext cx="1594876" cy="872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45C6C-64D2-4353-A07D-4F1F0ED6E46D}">
      <dsp:nvSpPr>
        <dsp:cNvPr id="0" name=""/>
        <dsp:cNvSpPr/>
      </dsp:nvSpPr>
      <dsp:spPr>
        <a:xfrm>
          <a:off x="0" y="0"/>
          <a:ext cx="1638980" cy="169775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BF094-74AB-4CE8-8214-BD15EC189316}">
      <dsp:nvSpPr>
        <dsp:cNvPr id="0" name=""/>
        <dsp:cNvSpPr/>
      </dsp:nvSpPr>
      <dsp:spPr>
        <a:xfrm>
          <a:off x="1114506" y="1427323"/>
          <a:ext cx="524473" cy="27043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</a:t>
          </a:r>
          <a:endParaRPr lang="en-IN" sz="2000" kern="1200" dirty="0"/>
        </a:p>
      </dsp:txBody>
      <dsp:txXfrm>
        <a:off x="1114506" y="1427323"/>
        <a:ext cx="524473" cy="270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663846" y="1995520"/>
            <a:ext cx="7433400" cy="10588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tx1"/>
                </a:solidFill>
              </a:rPr>
              <a:t>   BOOK HUB</a:t>
            </a:r>
            <a:endParaRPr sz="7200" dirty="0">
              <a:solidFill>
                <a:schemeClr val="tx1"/>
              </a:solidFill>
            </a:endParaRPr>
          </a:p>
        </p:txBody>
      </p:sp>
      <p:pic>
        <p:nvPicPr>
          <p:cNvPr id="9" name="Graphic 8" descr="Illustration of a purple book character ">
            <a:extLst>
              <a:ext uri="{FF2B5EF4-FFF2-40B4-BE49-F238E27FC236}">
                <a16:creationId xmlns:a16="http://schemas.microsoft.com/office/drawing/2014/main" id="{9C9D7084-EA0F-4384-B480-5CA7E90E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90183" y="3054332"/>
            <a:ext cx="1404553" cy="1629002"/>
          </a:xfrm>
          <a:prstGeom prst="rect">
            <a:avLst/>
          </a:prstGeom>
        </p:spPr>
      </p:pic>
      <p:pic>
        <p:nvPicPr>
          <p:cNvPr id="10" name="Graphic 9" descr="Illustration of a pencil character ">
            <a:extLst>
              <a:ext uri="{FF2B5EF4-FFF2-40B4-BE49-F238E27FC236}">
                <a16:creationId xmlns:a16="http://schemas.microsoft.com/office/drawing/2014/main" id="{D4E16360-F605-4897-AC49-7996C37C0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77964">
            <a:off x="584358" y="3017114"/>
            <a:ext cx="913419" cy="1558188"/>
          </a:xfrm>
          <a:prstGeom prst="rect">
            <a:avLst/>
          </a:prstGeom>
        </p:spPr>
      </p:pic>
      <p:pic>
        <p:nvPicPr>
          <p:cNvPr id="11" name="Graphic 10" descr="Illustration of a blue bag of school supplies character ">
            <a:extLst>
              <a:ext uri="{FF2B5EF4-FFF2-40B4-BE49-F238E27FC236}">
                <a16:creationId xmlns:a16="http://schemas.microsoft.com/office/drawing/2014/main" id="{2B331205-68E8-4E71-BB90-CA305F1CF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8387" y="3232413"/>
            <a:ext cx="1962159" cy="1350233"/>
          </a:xfrm>
          <a:prstGeom prst="rect">
            <a:avLst/>
          </a:prstGeom>
        </p:spPr>
      </p:pic>
      <p:pic>
        <p:nvPicPr>
          <p:cNvPr id="12" name="Graphic 11" descr="Illustration of a globe character ">
            <a:extLst>
              <a:ext uri="{FF2B5EF4-FFF2-40B4-BE49-F238E27FC236}">
                <a16:creationId xmlns:a16="http://schemas.microsoft.com/office/drawing/2014/main" id="{83E7F35F-3B2A-4863-A4E9-3FAABBFFA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5517" y="3336450"/>
            <a:ext cx="2001404" cy="15811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407830-850D-4CA0-A651-A2B1B8DCFC92}"/>
              </a:ext>
            </a:extLst>
          </p:cNvPr>
          <p:cNvSpPr/>
          <p:nvPr/>
        </p:nvSpPr>
        <p:spPr>
          <a:xfrm>
            <a:off x="0" y="-7316"/>
            <a:ext cx="9144000" cy="58477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Adobe Caslon Pro Bold" panose="0205070206050A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AC116-B28E-4575-85EA-73067901AD17}"/>
              </a:ext>
            </a:extLst>
          </p:cNvPr>
          <p:cNvSpPr txBox="1"/>
          <p:nvPr/>
        </p:nvSpPr>
        <p:spPr>
          <a:xfrm>
            <a:off x="4990183" y="4748282"/>
            <a:ext cx="405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Supervisor :-  </a:t>
            </a:r>
            <a:r>
              <a:rPr lang="fi-FI" sz="1600" b="1" dirty="0">
                <a:solidFill>
                  <a:schemeClr val="tx1"/>
                </a:solidFill>
              </a:rPr>
              <a:t>Dr.Vipin kumar</a:t>
            </a:r>
            <a:endParaRPr lang="en-IN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3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1865" name="Google Shape;1865;p36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Segoe Print" panose="02000600000000000000" pitchFamily="2" charset="0"/>
              </a:rPr>
              <a:t>Special thanks to all the team members and supervisior who gives their time and show potential for this work……</a:t>
            </a:r>
            <a:endParaRPr sz="2400" dirty="0">
              <a:latin typeface="Segoe Print" panose="02000600000000000000" pitchFamily="2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⊹"/>
            </a:pP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⊹"/>
            </a:pPr>
            <a:endParaRPr sz="2400" dirty="0"/>
          </a:p>
        </p:txBody>
      </p:sp>
      <p:sp>
        <p:nvSpPr>
          <p:cNvPr id="1866" name="Google Shape;1866;p3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"/>
          <p:cNvSpPr txBox="1">
            <a:spLocks noGrp="1"/>
          </p:cNvSpPr>
          <p:nvPr>
            <p:ph type="ctrTitle" idx="4294967295"/>
          </p:nvPr>
        </p:nvSpPr>
        <p:spPr>
          <a:xfrm>
            <a:off x="0" y="242371"/>
            <a:ext cx="4157330" cy="13184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    WELCOME LEARNERS</a:t>
            </a:r>
            <a:r>
              <a:rPr lang="en" sz="7200" dirty="0">
                <a:solidFill>
                  <a:schemeClr val="lt1"/>
                </a:solidFill>
              </a:rPr>
              <a:t>!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586" name="Google Shape;1586;p15"/>
          <p:cNvSpPr txBox="1">
            <a:spLocks noGrp="1"/>
          </p:cNvSpPr>
          <p:nvPr>
            <p:ph type="subTitle" idx="4294967295"/>
          </p:nvPr>
        </p:nvSpPr>
        <p:spPr>
          <a:xfrm>
            <a:off x="0" y="1803179"/>
            <a:ext cx="7857460" cy="38250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 algn="l">
              <a:lnSpc>
                <a:spcPts val="28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abriola" panose="04040605051002020D02" pitchFamily="82" charset="0"/>
              </a:rPr>
              <a:t>BookHub is an online android application and iOS  application where the customer can purchase books online.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Gabriola" panose="04040605051002020D02" pitchFamily="82" charset="0"/>
              </a:rPr>
              <a:t>Buying old books.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Gabriola" panose="04040605051002020D02" pitchFamily="82" charset="0"/>
              </a:rPr>
              <a:t>Resell your old books  or donated it to the needy ones.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Gabriola" panose="04040605051002020D02" pitchFamily="82" charset="0"/>
              </a:rPr>
              <a:t>Add your favorite books in the Wishlist for future preference. 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Gabriola" panose="04040605051002020D02" pitchFamily="82" charset="0"/>
              </a:rPr>
              <a:t>All Type of  Textbooks , Reference books , Novel etc.  are available here.  </a:t>
            </a:r>
          </a:p>
          <a:p>
            <a:endParaRPr lang="en-US" sz="2000" dirty="0">
              <a:latin typeface="Gabriola" panose="04040605051002020D02" pitchFamily="82" charset="0"/>
            </a:endParaRPr>
          </a:p>
          <a:p>
            <a:pPr marL="742950" lvl="1" indent="-285750" algn="l">
              <a:lnSpc>
                <a:spcPts val="28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1588" name="Google Shape;1588;p1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" name="Graphic 5" descr="Illustration of a blue bag of school supplies character ">
            <a:extLst>
              <a:ext uri="{FF2B5EF4-FFF2-40B4-BE49-F238E27FC236}">
                <a16:creationId xmlns:a16="http://schemas.microsoft.com/office/drawing/2014/main" id="{13FC571F-3654-4D62-A252-E07E16344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7330" y="0"/>
            <a:ext cx="2755439" cy="19376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0EF55-79C8-428A-929A-EF08F65974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21F2D7-ED71-4FD0-9D7E-AC89AB5893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21" y="483781"/>
            <a:ext cx="5539563" cy="41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3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6"/>
          <p:cNvSpPr txBox="1">
            <a:spLocks noGrp="1"/>
          </p:cNvSpPr>
          <p:nvPr>
            <p:ph type="title" idx="4294967295"/>
          </p:nvPr>
        </p:nvSpPr>
        <p:spPr>
          <a:xfrm>
            <a:off x="369350" y="36887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POLICIES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98" name="Google Shape;1698;p2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99" name="Google Shape;1699;p26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 dirty="0"/>
          </a:p>
        </p:txBody>
      </p:sp>
      <p:grpSp>
        <p:nvGrpSpPr>
          <p:cNvPr id="1700" name="Google Shape;1700;p26"/>
          <p:cNvGrpSpPr/>
          <p:nvPr/>
        </p:nvGrpSpPr>
        <p:grpSpPr>
          <a:xfrm>
            <a:off x="814110" y="1939732"/>
            <a:ext cx="198356" cy="227793"/>
            <a:chOff x="3474634" y="2563948"/>
            <a:chExt cx="137891" cy="158377"/>
          </a:xfrm>
        </p:grpSpPr>
        <p:sp>
          <p:nvSpPr>
            <p:cNvPr id="1701" name="Google Shape;1701;p26"/>
            <p:cNvSpPr/>
            <p:nvPr/>
          </p:nvSpPr>
          <p:spPr>
            <a:xfrm>
              <a:off x="3528860" y="256394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6"/>
            <p:cNvSpPr/>
            <p:nvPr/>
          </p:nvSpPr>
          <p:spPr>
            <a:xfrm>
              <a:off x="3528860" y="2668613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6"/>
            <p:cNvSpPr/>
            <p:nvPr/>
          </p:nvSpPr>
          <p:spPr>
            <a:xfrm>
              <a:off x="3560786" y="2600659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6"/>
            <p:cNvSpPr/>
            <p:nvPr/>
          </p:nvSpPr>
          <p:spPr>
            <a:xfrm>
              <a:off x="3564134" y="2645785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6"/>
            <p:cNvSpPr/>
            <p:nvPr/>
          </p:nvSpPr>
          <p:spPr>
            <a:xfrm>
              <a:off x="3474634" y="2648396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3476930" y="2600546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7" name="Google Shape;1707;p26"/>
          <p:cNvGrpSpPr/>
          <p:nvPr/>
        </p:nvGrpSpPr>
        <p:grpSpPr>
          <a:xfrm>
            <a:off x="2230435" y="3320957"/>
            <a:ext cx="198356" cy="227793"/>
            <a:chOff x="3474634" y="2563948"/>
            <a:chExt cx="137891" cy="158377"/>
          </a:xfrm>
        </p:grpSpPr>
        <p:sp>
          <p:nvSpPr>
            <p:cNvPr id="1708" name="Google Shape;1708;p26"/>
            <p:cNvSpPr/>
            <p:nvPr/>
          </p:nvSpPr>
          <p:spPr>
            <a:xfrm>
              <a:off x="3528860" y="256394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3528860" y="2668613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3560786" y="2600659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3564134" y="2645785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3474634" y="2648396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3476930" y="2600546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8" name="Google Shape;1728;p26"/>
          <p:cNvGrpSpPr/>
          <p:nvPr/>
        </p:nvGrpSpPr>
        <p:grpSpPr>
          <a:xfrm>
            <a:off x="5490535" y="2204082"/>
            <a:ext cx="198356" cy="227793"/>
            <a:chOff x="3474634" y="2563948"/>
            <a:chExt cx="137891" cy="158377"/>
          </a:xfrm>
        </p:grpSpPr>
        <p:sp>
          <p:nvSpPr>
            <p:cNvPr id="1729" name="Google Shape;1729;p26"/>
            <p:cNvSpPr/>
            <p:nvPr/>
          </p:nvSpPr>
          <p:spPr>
            <a:xfrm>
              <a:off x="3528860" y="256394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3528860" y="2668613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3560786" y="2600659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3564134" y="2645785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3474634" y="2648396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3476930" y="2600546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26"/>
          <p:cNvGrpSpPr/>
          <p:nvPr/>
        </p:nvGrpSpPr>
        <p:grpSpPr>
          <a:xfrm>
            <a:off x="5994010" y="3548757"/>
            <a:ext cx="198356" cy="227793"/>
            <a:chOff x="3474634" y="2563948"/>
            <a:chExt cx="137891" cy="158377"/>
          </a:xfrm>
        </p:grpSpPr>
        <p:sp>
          <p:nvSpPr>
            <p:cNvPr id="1736" name="Google Shape;1736;p26"/>
            <p:cNvSpPr/>
            <p:nvPr/>
          </p:nvSpPr>
          <p:spPr>
            <a:xfrm>
              <a:off x="3528860" y="256394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3528860" y="2668613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3560786" y="2600659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3564134" y="2645785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3474634" y="2648396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3476930" y="2600546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F45AA41-4566-4861-A0B6-0E695B2780C7}"/>
              </a:ext>
            </a:extLst>
          </p:cNvPr>
          <p:cNvSpPr txBox="1"/>
          <p:nvPr/>
        </p:nvSpPr>
        <p:spPr>
          <a:xfrm>
            <a:off x="3960371" y="1031884"/>
            <a:ext cx="4593264" cy="2566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ylfaen" panose="010A0502050306030303" pitchFamily="18" charset="0"/>
              </a:rPr>
              <a:t>Registration is mandatory for buying or selling books.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ylfaen" panose="010A0502050306030303" pitchFamily="18" charset="0"/>
              </a:rPr>
              <a:t>Every you login to new device use same email address or password which you are enter while registering your self. 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ylfaen" panose="010A0502050306030303" pitchFamily="18" charset="0"/>
              </a:rPr>
              <a:t>All your personal and transaction details are saved and can be changed easily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ylfaen" panose="010A0502050306030303" pitchFamily="18" charset="0"/>
              </a:rPr>
              <a:t>Used only secure network for maintain privacy</a:t>
            </a:r>
          </a:p>
        </p:txBody>
      </p:sp>
      <p:pic>
        <p:nvPicPr>
          <p:cNvPr id="51" name="Google Shape;1644;p22">
            <a:extLst>
              <a:ext uri="{FF2B5EF4-FFF2-40B4-BE49-F238E27FC236}">
                <a16:creationId xmlns:a16="http://schemas.microsoft.com/office/drawing/2014/main" id="{B3CF18D3-DCF9-486C-89B2-0D51C6A0A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962" t="12189" b="13027"/>
          <a:stretch/>
        </p:blipFill>
        <p:spPr>
          <a:xfrm>
            <a:off x="-517585" y="1157681"/>
            <a:ext cx="3491215" cy="2828138"/>
          </a:xfrm>
          <a:prstGeom prst="chord">
            <a:avLst>
              <a:gd name="adj1" fmla="val 13174523"/>
              <a:gd name="adj2" fmla="val 842812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E3EA9-AFB6-4A60-82BB-97901E1F64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03585-E0A9-4102-91FC-BE5D26725DA1}"/>
              </a:ext>
            </a:extLst>
          </p:cNvPr>
          <p:cNvSpPr txBox="1"/>
          <p:nvPr/>
        </p:nvSpPr>
        <p:spPr>
          <a:xfrm>
            <a:off x="1765005" y="2571750"/>
            <a:ext cx="5986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Gabriola" panose="04040605051002020D02" pitchFamily="82" charset="0"/>
              </a:rPr>
              <a:t>Easy to buy or sell books(old or new) online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Gabriola" panose="04040605051002020D02" pitchFamily="82" charset="0"/>
              </a:rPr>
              <a:t>Donate your books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Gabriola" panose="04040605051002020D02" pitchFamily="82" charset="0"/>
              </a:rPr>
              <a:t>Voice search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Gabriola" panose="04040605051002020D02" pitchFamily="82" charset="0"/>
              </a:rPr>
              <a:t>Free to use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Gabriola" panose="04040605051002020D02" pitchFamily="82" charset="0"/>
              </a:rPr>
              <a:t>Mark your favourite books for future preference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76323-86D2-4D93-84BB-23AC3FEE548B}"/>
              </a:ext>
            </a:extLst>
          </p:cNvPr>
          <p:cNvSpPr txBox="1"/>
          <p:nvPr/>
        </p:nvSpPr>
        <p:spPr>
          <a:xfrm>
            <a:off x="1765005" y="1616149"/>
            <a:ext cx="4774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ekton Pro Cond" panose="020F060602020802090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30824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40"/>
          <p:cNvSpPr txBox="1">
            <a:spLocks noGrp="1"/>
          </p:cNvSpPr>
          <p:nvPr>
            <p:ph type="title" idx="4294967295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Techonology</a:t>
            </a:r>
            <a:endParaRPr dirty="0"/>
          </a:p>
        </p:txBody>
      </p:sp>
      <p:sp>
        <p:nvSpPr>
          <p:cNvPr id="1930" name="Google Shape;1930;p4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51" name="Google Shape;1951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952" name="Google Shape;1952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953" name="Google Shape;1953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954" name="Google Shape;1954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955" name="Google Shape;1955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956" name="Google Shape;1956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1BBE99-79C5-4D1E-B4E8-082890181D5E}"/>
              </a:ext>
            </a:extLst>
          </p:cNvPr>
          <p:cNvSpPr txBox="1"/>
          <p:nvPr/>
        </p:nvSpPr>
        <p:spPr>
          <a:xfrm>
            <a:off x="702900" y="1454226"/>
            <a:ext cx="617988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IN" sz="1800" b="1" dirty="0">
                <a:latin typeface="Gabriola" panose="04040605051002020D02" pitchFamily="82" charset="0"/>
              </a:rPr>
              <a:t>1. Hardware Requirement</a:t>
            </a:r>
            <a:endParaRPr lang="en-IN" sz="1800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IN" b="1" i="1" dirty="0">
                <a:latin typeface="Gabriola" panose="04040605051002020D02" pitchFamily="82" charset="0"/>
              </a:rPr>
              <a:t> </a:t>
            </a:r>
            <a:r>
              <a:rPr lang="en-IN" sz="1400" dirty="0">
                <a:latin typeface="Gabriola" panose="04040605051002020D02" pitchFamily="82" charset="0"/>
              </a:rPr>
              <a:t>        -  I3 processor system or higher</a:t>
            </a:r>
          </a:p>
          <a:p>
            <a:pPr marL="0" indent="0">
              <a:buNone/>
            </a:pPr>
            <a:r>
              <a:rPr lang="en-IN" sz="1400" dirty="0">
                <a:latin typeface="Gabriola" panose="04040605051002020D02" pitchFamily="82" charset="0"/>
              </a:rPr>
              <a:t>         - 4 GB RAM or higher</a:t>
            </a:r>
          </a:p>
          <a:p>
            <a:pPr marL="0" indent="0">
              <a:buNone/>
            </a:pPr>
            <a:r>
              <a:rPr lang="en-IN" dirty="0">
                <a:latin typeface="Gabriola" panose="04040605051002020D02" pitchFamily="82" charset="0"/>
              </a:rPr>
              <a:t>         - Android and iOS (Phone)</a:t>
            </a:r>
            <a:endParaRPr lang="en-IN" sz="1400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endParaRPr lang="en-IN" sz="1400" dirty="0">
              <a:latin typeface="Gabriola" panose="04040605051002020D02" pitchFamily="82" charset="0"/>
            </a:endParaRPr>
          </a:p>
          <a:p>
            <a:pPr lvl="0"/>
            <a:r>
              <a:rPr lang="en-IN" sz="1800" b="1" dirty="0">
                <a:latin typeface="Gabriola" panose="04040605051002020D02" pitchFamily="82" charset="0"/>
              </a:rPr>
              <a:t>2. Software Requirement</a:t>
            </a:r>
            <a:endParaRPr lang="en-IN" sz="1800" dirty="0">
              <a:latin typeface="Gabriola" panose="04040605051002020D02" pitchFamily="82" charset="0"/>
            </a:endParaRPr>
          </a:p>
          <a:p>
            <a:r>
              <a:rPr lang="en-IN" sz="1800" b="1" dirty="0">
                <a:latin typeface="Gabriola" panose="04040605051002020D02" pitchFamily="82" charset="0"/>
              </a:rPr>
              <a:t> </a:t>
            </a:r>
            <a:r>
              <a:rPr lang="en-IN" dirty="0">
                <a:latin typeface="Gabriola" panose="04040605051002020D02" pitchFamily="82" charset="0"/>
              </a:rPr>
              <a:t>         - Windows 7 or higher</a:t>
            </a:r>
          </a:p>
          <a:p>
            <a:pPr lvl="0">
              <a:lnSpc>
                <a:spcPct val="150000"/>
              </a:lnSpc>
            </a:pPr>
            <a:r>
              <a:rPr lang="en-IN" dirty="0">
                <a:latin typeface="Gabriola" panose="04040605051002020D02" pitchFamily="82" charset="0"/>
              </a:rPr>
              <a:t>          - Text Editor:- Sublime text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latin typeface="Gabriola" panose="04040605051002020D02" pitchFamily="82" charset="0"/>
              </a:rPr>
              <a:t>3. Language used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Gabriola" panose="04040605051002020D02" pitchFamily="82" charset="0"/>
              </a:rPr>
              <a:t> - React Native,  firebase</a:t>
            </a:r>
          </a:p>
          <a:p>
            <a:pPr lvl="0">
              <a:lnSpc>
                <a:spcPct val="150000"/>
              </a:lnSpc>
            </a:pPr>
            <a:endParaRPr lang="en-IN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endParaRPr lang="en-IN" sz="1400" dirty="0">
              <a:latin typeface="Gabriola" panose="04040605051002020D02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2"/>
          <p:cNvSpPr txBox="1">
            <a:spLocks noGrp="1"/>
          </p:cNvSpPr>
          <p:nvPr>
            <p:ph type="body" idx="4294967295"/>
          </p:nvPr>
        </p:nvSpPr>
        <p:spPr>
          <a:xfrm>
            <a:off x="212650" y="274631"/>
            <a:ext cx="4359350" cy="6929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Gantt chat </a:t>
            </a:r>
            <a:endParaRPr sz="3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sp>
        <p:nvSpPr>
          <p:cNvPr id="1822" name="Google Shape;1822;p3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 dirty="0">
              <a:solidFill>
                <a:schemeClr val="lt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F39453-E586-47D7-BFF6-8527A321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0" y="1124101"/>
            <a:ext cx="7883338" cy="2895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45"/>
          <p:cNvSpPr txBox="1">
            <a:spLocks noGrp="1"/>
          </p:cNvSpPr>
          <p:nvPr>
            <p:ph type="title" idx="4294967295"/>
          </p:nvPr>
        </p:nvSpPr>
        <p:spPr>
          <a:xfrm>
            <a:off x="707670" y="81494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Team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7" name="Google Shape;2037;p4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39" name="Google Shape;2039;p45"/>
          <p:cNvSpPr txBox="1"/>
          <p:nvPr/>
        </p:nvSpPr>
        <p:spPr>
          <a:xfrm>
            <a:off x="882455" y="3417139"/>
            <a:ext cx="1413300" cy="91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041" name="Google Shape;2041;p45"/>
          <p:cNvSpPr txBox="1"/>
          <p:nvPr/>
        </p:nvSpPr>
        <p:spPr>
          <a:xfrm>
            <a:off x="3849042" y="3511930"/>
            <a:ext cx="14133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SAKSHI PANWAR</a:t>
            </a: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TEAM MEMBER</a:t>
            </a:r>
            <a:endParaRPr sz="1200" b="1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043" name="Google Shape;2043;p45"/>
          <p:cNvSpPr txBox="1"/>
          <p:nvPr/>
        </p:nvSpPr>
        <p:spPr>
          <a:xfrm>
            <a:off x="1152863" y="3560900"/>
            <a:ext cx="14133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MADHUR MAHESHWARI </a:t>
            </a:r>
            <a:br>
              <a:rPr lang="en" sz="12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</a:br>
            <a:br>
              <a:rPr lang="en" sz="12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</a:br>
            <a:r>
              <a:rPr lang="en" sz="12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TEAM LEADER</a:t>
            </a:r>
            <a:endParaRPr sz="1200" b="1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045" name="Google Shape;2045;p45"/>
          <p:cNvSpPr txBox="1"/>
          <p:nvPr/>
        </p:nvSpPr>
        <p:spPr>
          <a:xfrm>
            <a:off x="6316402" y="3511930"/>
            <a:ext cx="2091642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NISTHA GOYAL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TEAM MEMBER</a:t>
            </a:r>
            <a:endParaRPr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BE08762-5061-4DD4-8342-3434C084F3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6391652"/>
              </p:ext>
            </p:extLst>
          </p:nvPr>
        </p:nvGraphicFramePr>
        <p:xfrm>
          <a:off x="2396255" y="1456659"/>
          <a:ext cx="1690578" cy="1933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3CC2525D-6CAC-440D-BC40-783563400BEC}"/>
              </a:ext>
            </a:extLst>
          </p:cNvPr>
          <p:cNvSpPr/>
          <p:nvPr/>
        </p:nvSpPr>
        <p:spPr>
          <a:xfrm>
            <a:off x="3710403" y="1526226"/>
            <a:ext cx="1690578" cy="1777938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00" b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141C66-5A39-4861-8B17-77D3B7D72079}"/>
              </a:ext>
            </a:extLst>
          </p:cNvPr>
          <p:cNvGrpSpPr/>
          <p:nvPr/>
        </p:nvGrpSpPr>
        <p:grpSpPr>
          <a:xfrm>
            <a:off x="4301508" y="2432277"/>
            <a:ext cx="540984" cy="278945"/>
            <a:chOff x="574796" y="993117"/>
            <a:chExt cx="540984" cy="2789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B44117-1435-4533-AC7C-EAC093D80D94}"/>
                </a:ext>
              </a:extLst>
            </p:cNvPr>
            <p:cNvSpPr/>
            <p:nvPr/>
          </p:nvSpPr>
          <p:spPr>
            <a:xfrm rot="220904">
              <a:off x="574796" y="993117"/>
              <a:ext cx="540984" cy="278945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799BAB-B602-4592-A70E-14764FD9F273}"/>
                </a:ext>
              </a:extLst>
            </p:cNvPr>
            <p:cNvSpPr txBox="1"/>
            <p:nvPr/>
          </p:nvSpPr>
          <p:spPr>
            <a:xfrm rot="220904">
              <a:off x="574796" y="993117"/>
              <a:ext cx="540984" cy="27894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700" kern="1200"/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E9B1F0D-46A7-4D60-882D-6B4E7AAC50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647214"/>
              </p:ext>
            </p:extLst>
          </p:nvPr>
        </p:nvGraphicFramePr>
        <p:xfrm>
          <a:off x="1062075" y="1354482"/>
          <a:ext cx="1594876" cy="196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AutoShape 2">
            <a:extLst>
              <a:ext uri="{FF2B5EF4-FFF2-40B4-BE49-F238E27FC236}">
                <a16:creationId xmlns:a16="http://schemas.microsoft.com/office/drawing/2014/main" id="{ED564D76-1C88-451D-82AE-780D4441E0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57423" y="29598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26131E3A-1527-4119-8FE7-1BA8482AED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6E188CC0-E3DA-425A-96BB-C41E0F32AA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F61BC9D-9CC5-40AA-8491-75D9314A0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748685"/>
              </p:ext>
            </p:extLst>
          </p:nvPr>
        </p:nvGraphicFramePr>
        <p:xfrm>
          <a:off x="6627765" y="1501827"/>
          <a:ext cx="1638980" cy="1697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5"/>
          <p:cNvSpPr txBox="1">
            <a:spLocks noGrp="1"/>
          </p:cNvSpPr>
          <p:nvPr>
            <p:ph type="ctrTitle" idx="4294967295"/>
          </p:nvPr>
        </p:nvSpPr>
        <p:spPr>
          <a:xfrm>
            <a:off x="855300" y="973863"/>
            <a:ext cx="4694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Thank you!</a:t>
            </a:r>
            <a:endParaRPr sz="7200" dirty="0">
              <a:solidFill>
                <a:schemeClr val="accent2"/>
              </a:solidFill>
            </a:endParaRPr>
          </a:p>
        </p:txBody>
      </p:sp>
      <p:sp>
        <p:nvSpPr>
          <p:cNvPr id="1859" name="Google Shape;1859;p3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Graphic 4" descr="Illustration of a green pencil sharpener character ">
            <a:extLst>
              <a:ext uri="{FF2B5EF4-FFF2-40B4-BE49-F238E27FC236}">
                <a16:creationId xmlns:a16="http://schemas.microsoft.com/office/drawing/2014/main" id="{DAEB6F36-57A2-49E1-8F84-0B3918BEB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97646" y="2284437"/>
            <a:ext cx="1572593" cy="2244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258</Words>
  <Application>Microsoft Office PowerPoint</Application>
  <PresentationFormat>On-screen Show (16:9)</PresentationFormat>
  <Paragraphs>52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Amatic SC</vt:lpstr>
      <vt:lpstr>Arial</vt:lpstr>
      <vt:lpstr>Gabriola</vt:lpstr>
      <vt:lpstr>Calibri</vt:lpstr>
      <vt:lpstr>Encode Sans Semi Condensed</vt:lpstr>
      <vt:lpstr>Adobe Caslon Pro Bold</vt:lpstr>
      <vt:lpstr>Sylfaen</vt:lpstr>
      <vt:lpstr>Encode Sans Semi Condensed Light</vt:lpstr>
      <vt:lpstr>Courier New</vt:lpstr>
      <vt:lpstr>Tekton Pro Cond</vt:lpstr>
      <vt:lpstr>Segoe Print</vt:lpstr>
      <vt:lpstr>Wingdings</vt:lpstr>
      <vt:lpstr>Ephesus template</vt:lpstr>
      <vt:lpstr>   BOOK HUB</vt:lpstr>
      <vt:lpstr>    WELCOME LEARNERS!</vt:lpstr>
      <vt:lpstr>PowerPoint Presentation</vt:lpstr>
      <vt:lpstr>POLICIES</vt:lpstr>
      <vt:lpstr>PowerPoint Presentation</vt:lpstr>
      <vt:lpstr>Techonology</vt:lpstr>
      <vt:lpstr>PowerPoint Presentation</vt:lpstr>
      <vt:lpstr>Team Presentation</vt:lpstr>
      <vt:lpstr>Thank you!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panwa</dc:creator>
  <cp:lastModifiedBy>madhur.2022mca1008</cp:lastModifiedBy>
  <cp:revision>18</cp:revision>
  <dcterms:modified xsi:type="dcterms:W3CDTF">2022-05-30T06:22:22Z</dcterms:modified>
</cp:coreProperties>
</file>